
<file path=[Content_Types].xml><?xml version="1.0" encoding="utf-8"?>
<Types xmlns="http://schemas.openxmlformats.org/package/2006/content-types">
  <Default Extension="bmp" ContentType="image/bmp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7" r:id="rId1"/>
  </p:sldMasterIdLst>
  <p:sldIdLst>
    <p:sldId id="258" r:id="rId2"/>
    <p:sldId id="257" r:id="rId3"/>
    <p:sldId id="269" r:id="rId4"/>
    <p:sldId id="259" r:id="rId5"/>
    <p:sldId id="268" r:id="rId6"/>
    <p:sldId id="260" r:id="rId7"/>
    <p:sldId id="263" r:id="rId8"/>
    <p:sldId id="262" r:id="rId9"/>
    <p:sldId id="264" r:id="rId10"/>
    <p:sldId id="265" r:id="rId11"/>
    <p:sldId id="261" r:id="rId12"/>
    <p:sldId id="266" r:id="rId13"/>
    <p:sldId id="256" r:id="rId14"/>
  </p:sldIdLst>
  <p:sldSz cx="12192000" cy="6858000"/>
  <p:notesSz cx="6858000" cy="9144000"/>
  <p:embeddedFontLst>
    <p:embeddedFont>
      <p:font typeface="Lato Black" panose="020B0604020202020204" charset="0"/>
      <p:bold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32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Tagesablauf eines</a:t>
            </a:r>
            <a:r>
              <a:rPr lang="en-US" baseline="0"/>
              <a:t> Delfins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 dolphin's day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E9-430D-9788-442B0E3BE41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AE9-430D-9788-442B0E3BE41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AE9-430D-9788-442B0E3BE41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AE9-430D-9788-442B0E3BE41C}"/>
              </c:ext>
            </c:extLst>
          </c:dPt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6E-4F0D-A298-FE30410048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bmp>
</file>

<file path=ppt/media/image8.bmp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84EFFAD1-7DFB-44A5-834C-E1C7F32246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11343"/>
            <a:ext cx="9144000" cy="5715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15C893D-E651-4D80-AD8C-8B1A6EB8A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3788466"/>
            <a:ext cx="91440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7728044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22450E-4D17-44D6-BBF2-27C2BE4D4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8A962F5-D7CA-45F5-AB80-EAC99E68F9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1B649B-14BC-4695-A389-A6CF5450F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834FC9-319B-432B-8AF3-30737CCD5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4A3450-E979-45C1-B146-64768CC2C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944741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0A527A6-89ED-4C8C-B045-9C43075980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A87BC98-35E7-48D0-9769-4AEEBE9BD0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94C1181-1F90-490A-981B-8312F0503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01030D-EFE8-4EB9-9BBF-87A6B40C5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681488-BEF1-46C2-BCEC-2D2C647F6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687889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383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C94433-4995-41ED-B7E4-64E559A37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0B996F-86DB-41C6-B1C9-783141FCE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D685EA-E017-4E91-8CB4-8C667D2EB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E2193C5-2699-4438-8DC8-89D787D8F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C0BD2E5-4F95-440B-B948-B2DE6D0C9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140514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FEBAD9-6C39-4C22-B471-B35416E06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AC3E771-8741-457E-8993-4F04EDC200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C0CDB46-E33C-493D-8C7C-4F708598D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8374C7-42F9-432C-A170-FD2F0D78C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2B2556-4596-4716-9044-D5FF5536C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53271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E7A8B5-68DF-4FD8-A5D5-C14520BF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E05CA2-151A-4B9B-9DFE-1980C7A94B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4FDA60-9064-4768-B5F6-88BE2A9FB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928FF2C-5A08-45F8-8353-F3B41CBF3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A7BD5AF-5CA3-448F-8D82-98C6F4619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491703B-AE5F-45B6-BCF1-155E001BF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165384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E3CD80-636E-4065-894F-37CF9E004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1617F0E-F7FB-4FEE-BBF9-BCEEDD700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0472006-156B-4276-9468-F8C69934B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65E4A61-DFD5-4624-A519-28127F44ED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9495960-9BEA-48B1-BA36-95A5DF6D12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122057E-0776-44D1-96E5-86911C3B9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54C462A-0FFB-49B5-8CAC-D157A16E5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1D74F64-C8B7-432C-8AB3-8A1680C5D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000924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6072ED-7AFD-4C4E-AAB5-8F9CDE384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F79E9E2-5563-4BA0-A9B8-81BE48E69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8A3E6F-8359-44D2-9B37-6F19502C5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4BA668-B7B4-4AD5-9A44-B66CD6640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021065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2506E57-BA3B-4D0F-88F0-C8E882FB9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87EB059-1FA9-4E0C-9E6C-5D6D8ACFA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CC4696-50C5-4E57-8BB0-B48B25FF7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966118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A3B6FC-58B1-41F9-9572-CCC70F2B9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1E3BC2-23D0-4A5F-81BC-250063EC7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9FF03E8-C8A8-4376-8751-1A624BBEB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D62AC99-D198-466B-A258-8569E63CA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3248E9A-0EFA-46DA-A25F-EEB6BB53B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62013B-70CA-4816-B88F-80E635ABD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262467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288272-61F0-44FC-A008-A53304D0B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540933B-2EA1-466A-81AA-D4773797AD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205845-1F7A-41DF-8AD6-348E8E15F7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D9D61A-3EAA-4ECD-AE26-B35AA7F42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84588AC-702A-49DA-B392-CD5FF606A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1A694C5-8623-4AD4-9777-58DE620A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98569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colorTemperature colorTemp="3864"/>
                    </a14:imgEffect>
                    <a14:imgEffect>
                      <a14:saturation sat="51000"/>
                    </a14:imgEffect>
                    <a14:imgEffect>
                      <a14:brightnessContrast bright="-31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A9CF32A-E8DC-4C69-AC35-BF1AE074B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8F26BAD-A0F9-43D3-AE51-9120C0A53B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DCA75D-7624-45B6-9005-00DAF1B8D1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4365" y="6338026"/>
            <a:ext cx="11821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2/17/2021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1D239FF-D4C3-4150-A244-8B8728BD06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47352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4399BB-5DEE-4E39-A1DE-0B02BBA207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41280" y="6356350"/>
            <a:ext cx="1112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93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ransition spd="slow">
    <p:push dir="u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750" indent="-53975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09625" indent="-498475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tabLst>
          <a:tab pos="809625" algn="l"/>
        </a:tabLst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79500" indent="-593725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54125" indent="-585788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36688" indent="-585788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lizard.com/en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lizard.com/en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bmp"/><Relationship Id="rId2" Type="http://schemas.openxmlformats.org/officeDocument/2006/relationships/image" Target="../media/image7.bmp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69AE71-A00F-4C90-BB18-DA10B4343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646" y="1182812"/>
            <a:ext cx="10394707" cy="4492375"/>
          </a:xfrm>
        </p:spPr>
        <p:txBody>
          <a:bodyPr/>
          <a:lstStyle/>
          <a:p>
            <a:pPr algn="ctr"/>
            <a:r>
              <a:rPr lang="de-AT"/>
              <a:t>Die Welt der Delfine</a:t>
            </a:r>
            <a:endParaRPr lang="de-AT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392AE10-9C6E-427E-8C62-ABAB71D20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5430" y="542248"/>
            <a:ext cx="7981137" cy="369805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37403777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C2BC7DB-DDEE-4708-A5E9-EFEB55257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527" y="1267096"/>
            <a:ext cx="8992946" cy="432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033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267CB68-81F9-4B47-B38B-EC9B8E3D3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499" y="1389285"/>
            <a:ext cx="6171002" cy="407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844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4936F27-B8E1-47ED-8CCB-7D1C04526992}"/>
              </a:ext>
            </a:extLst>
          </p:cNvPr>
          <p:cNvSpPr txBox="1"/>
          <p:nvPr/>
        </p:nvSpPr>
        <p:spPr>
          <a:xfrm>
            <a:off x="2142309" y="1471748"/>
            <a:ext cx="96839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4000">
                <a:latin typeface="+mj-lt"/>
              </a:rPr>
              <a:t>Welche Aussage ist korrekt?</a:t>
            </a:r>
            <a:endParaRPr lang="en-US" sz="400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ECAE71-ECDC-4435-955B-D1EA362D954A}"/>
              </a:ext>
            </a:extLst>
          </p:cNvPr>
          <p:cNvSpPr txBox="1"/>
          <p:nvPr/>
        </p:nvSpPr>
        <p:spPr>
          <a:xfrm>
            <a:off x="2551611" y="2523930"/>
            <a:ext cx="873469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arenR"/>
            </a:pPr>
            <a:r>
              <a:rPr lang="de-AT"/>
              <a:t>Der rosa Delfin auf der vorherigen Folie war mit Photoshop bearbeitet.</a:t>
            </a:r>
          </a:p>
          <a:p>
            <a:pPr marL="342900" indent="-342900">
              <a:buAutoNum type="alphaUcParenR"/>
            </a:pPr>
            <a:endParaRPr lang="de-AT"/>
          </a:p>
          <a:p>
            <a:pPr marL="342900" indent="-342900">
              <a:buAutoNum type="alphaUcParenR"/>
            </a:pPr>
            <a:r>
              <a:rPr lang="en-US"/>
              <a:t>Flipper’s bekanntes “Delfinquietschen” stammt nicht von einem Delfin, sondern von einem australischen Vogel.</a:t>
            </a:r>
          </a:p>
          <a:p>
            <a:pPr marL="342900" indent="-342900">
              <a:buAutoNum type="alphaUcParenR"/>
            </a:pPr>
            <a:endParaRPr lang="en-US"/>
          </a:p>
          <a:p>
            <a:pPr marL="342900" indent="-342900">
              <a:buFontTx/>
              <a:buAutoNum type="alphaUcParenR"/>
            </a:pPr>
            <a:r>
              <a:rPr lang="en-US"/>
              <a:t>Delfine können mit einem Auge offen schlafen.</a:t>
            </a:r>
          </a:p>
          <a:p>
            <a:pPr marL="342900" indent="-342900">
              <a:buAutoNum type="alphaUcParenR"/>
            </a:pPr>
            <a:endParaRPr lang="en-US"/>
          </a:p>
          <a:p>
            <a:pPr marL="342900" indent="-342900">
              <a:buAutoNum type="alphaUcParenR"/>
            </a:pPr>
            <a:r>
              <a:rPr lang="en-US"/>
              <a:t>Der/die Vortragende hat keine Ahnung von Delfinen.</a:t>
            </a:r>
          </a:p>
          <a:p>
            <a:pPr marL="342900" indent="-342900">
              <a:buAutoNum type="alphaUcParenR"/>
            </a:pPr>
            <a:endParaRPr lang="en-US"/>
          </a:p>
          <a:p>
            <a:pPr marL="342900" indent="-342900">
              <a:buAutoNum type="alphaUcParenR"/>
            </a:pPr>
            <a:r>
              <a:rPr lang="en-US"/>
              <a:t>Ja.</a:t>
            </a:r>
          </a:p>
          <a:p>
            <a:pPr marL="342900" indent="-342900">
              <a:buAutoNum type="alphaUcParenR"/>
            </a:pPr>
            <a:endParaRPr lang="en-US"/>
          </a:p>
        </p:txBody>
      </p:sp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73DF2DC9-BFBF-4F47-AF7B-164081E1C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6417" y="6018640"/>
            <a:ext cx="3023507" cy="6047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1440A52-1A80-4299-BC49-625003876983}"/>
              </a:ext>
            </a:extLst>
          </p:cNvPr>
          <p:cNvSpPr txBox="1"/>
          <p:nvPr/>
        </p:nvSpPr>
        <p:spPr>
          <a:xfrm>
            <a:off x="4942114" y="6146287"/>
            <a:ext cx="408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/>
              <a:t>Erstelle eine interaktive Umfrage mit</a:t>
            </a:r>
            <a:endParaRPr lang="en-US"/>
          </a:p>
        </p:txBody>
      </p:sp>
      <p:sp>
        <p:nvSpPr>
          <p:cNvPr id="16" name="Rectangle 15">
            <a:hlinkClick r:id="rId3"/>
            <a:extLst>
              <a:ext uri="{FF2B5EF4-FFF2-40B4-BE49-F238E27FC236}">
                <a16:creationId xmlns:a16="http://schemas.microsoft.com/office/drawing/2014/main" id="{0D16F674-D2CB-490E-80FE-D3B540032B4A}"/>
              </a:ext>
            </a:extLst>
          </p:cNvPr>
          <p:cNvSpPr/>
          <p:nvPr/>
        </p:nvSpPr>
        <p:spPr>
          <a:xfrm>
            <a:off x="9701347" y="6469452"/>
            <a:ext cx="234260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/>
              <a:t>https://slidelizard.com</a:t>
            </a:r>
          </a:p>
        </p:txBody>
      </p:sp>
    </p:spTree>
    <p:extLst>
      <p:ext uri="{BB962C8B-B14F-4D97-AF65-F5344CB8AC3E}">
        <p14:creationId xmlns:p14="http://schemas.microsoft.com/office/powerpoint/2010/main" val="1608046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58508D-5CD4-40AA-AC1F-C747CDB15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3149395"/>
            <a:ext cx="9144000" cy="1325563"/>
          </a:xfrm>
        </p:spPr>
        <p:txBody>
          <a:bodyPr/>
          <a:lstStyle/>
          <a:p>
            <a:pPr algn="ctr"/>
            <a:r>
              <a:rPr lang="de-AT" dirty="0"/>
              <a:t>The End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4672D5-457A-4CEB-8717-2F3808B73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1139" y="2297033"/>
            <a:ext cx="909723" cy="90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90626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75AAC67-FDF8-45CA-BD37-B354322A0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698" y="1954596"/>
            <a:ext cx="4430595" cy="2948807"/>
          </a:xfrm>
          <a:prstGeom prst="rect">
            <a:avLst/>
          </a:prstGeom>
        </p:spPr>
      </p:pic>
      <p:pic>
        <p:nvPicPr>
          <p:cNvPr id="9" name="Picture 8" descr="A dolphin swimming in a pool of water&#10;&#10;Description automatically generated">
            <a:extLst>
              <a:ext uri="{FF2B5EF4-FFF2-40B4-BE49-F238E27FC236}">
                <a16:creationId xmlns:a16="http://schemas.microsoft.com/office/drawing/2014/main" id="{D9FE7806-8790-4844-B053-4FC9CFA9C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414" y="1954596"/>
            <a:ext cx="3399201" cy="294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49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4936F27-B8E1-47ED-8CCB-7D1C04526992}"/>
              </a:ext>
            </a:extLst>
          </p:cNvPr>
          <p:cNvSpPr txBox="1"/>
          <p:nvPr/>
        </p:nvSpPr>
        <p:spPr>
          <a:xfrm>
            <a:off x="1602377" y="948528"/>
            <a:ext cx="96839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800">
                <a:latin typeface="+mj-lt"/>
              </a:rPr>
              <a:t>Welches ist das wichtigste Körperteil für einen Delfin?</a:t>
            </a:r>
            <a:endParaRPr lang="en-US" sz="280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ECAE71-ECDC-4435-955B-D1EA362D954A}"/>
              </a:ext>
            </a:extLst>
          </p:cNvPr>
          <p:cNvSpPr txBox="1"/>
          <p:nvPr/>
        </p:nvSpPr>
        <p:spPr>
          <a:xfrm>
            <a:off x="2076993" y="1843021"/>
            <a:ext cx="873469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arenR"/>
            </a:pPr>
            <a:r>
              <a:rPr lang="de-AT"/>
              <a:t>Die linke Vorderflosse</a:t>
            </a:r>
          </a:p>
          <a:p>
            <a:pPr marL="342900" indent="-342900">
              <a:buAutoNum type="alphaUcParenR"/>
            </a:pPr>
            <a:endParaRPr lang="de-AT"/>
          </a:p>
          <a:p>
            <a:pPr marL="342900" indent="-342900">
              <a:buAutoNum type="alphaUcParenR"/>
            </a:pPr>
            <a:r>
              <a:rPr lang="en-US"/>
              <a:t>Die Rückenflosse</a:t>
            </a:r>
          </a:p>
          <a:p>
            <a:pPr marL="342900" indent="-342900">
              <a:buAutoNum type="alphaUcParenR"/>
            </a:pPr>
            <a:endParaRPr lang="en-US"/>
          </a:p>
          <a:p>
            <a:pPr marL="342900" indent="-342900">
              <a:buFontTx/>
              <a:buAutoNum type="alphaUcParenR"/>
            </a:pPr>
            <a:r>
              <a:rPr lang="en-US"/>
              <a:t>Das Unterkiefer</a:t>
            </a:r>
          </a:p>
          <a:p>
            <a:pPr marL="342900" indent="-342900">
              <a:buAutoNum type="alphaUcParenR"/>
            </a:pPr>
            <a:endParaRPr lang="en-US"/>
          </a:p>
          <a:p>
            <a:pPr marL="342900" indent="-342900">
              <a:buAutoNum type="alphaUcParenR"/>
            </a:pPr>
            <a:r>
              <a:rPr lang="en-US"/>
              <a:t>Die Ohren</a:t>
            </a:r>
          </a:p>
          <a:p>
            <a:pPr marL="342900" indent="-342900">
              <a:buAutoNum type="alphaUcParenR"/>
            </a:pPr>
            <a:endParaRPr lang="en-US"/>
          </a:p>
          <a:p>
            <a:pPr marL="342900" indent="-342900">
              <a:buAutoNum type="alphaUcParenR"/>
            </a:pPr>
            <a:r>
              <a:rPr lang="en-US"/>
              <a:t>Die Beine</a:t>
            </a:r>
          </a:p>
          <a:p>
            <a:pPr marL="342900" indent="-342900">
              <a:buAutoNum type="alphaUcParenR"/>
            </a:pPr>
            <a:endParaRPr lang="en-US"/>
          </a:p>
        </p:txBody>
      </p:sp>
      <p:pic>
        <p:nvPicPr>
          <p:cNvPr id="11" name="Picture 10" descr="A picture containing clipart&#10;&#10;Description automatically generated">
            <a:extLst>
              <a:ext uri="{FF2B5EF4-FFF2-40B4-BE49-F238E27FC236}">
                <a16:creationId xmlns:a16="http://schemas.microsoft.com/office/drawing/2014/main" id="{52D3E5C2-A224-4FF6-92DB-C5DC9D4AD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5457" y="6070891"/>
            <a:ext cx="3023507" cy="6047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534A07-A1B6-442D-AF06-DDB6207B2794}"/>
              </a:ext>
            </a:extLst>
          </p:cNvPr>
          <p:cNvSpPr txBox="1"/>
          <p:nvPr/>
        </p:nvSpPr>
        <p:spPr>
          <a:xfrm>
            <a:off x="4929051" y="6188575"/>
            <a:ext cx="4249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/>
              <a:t>Erstelle eine interaktive Umfrage mit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7EF966-93E9-42FA-84A9-6A2908F92845}"/>
              </a:ext>
            </a:extLst>
          </p:cNvPr>
          <p:cNvSpPr txBox="1"/>
          <p:nvPr/>
        </p:nvSpPr>
        <p:spPr>
          <a:xfrm>
            <a:off x="2076993" y="4786823"/>
            <a:ext cx="96839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800">
                <a:latin typeface="+mj-lt"/>
              </a:rPr>
              <a:t>Erklärung folgt nach der Umfrage</a:t>
            </a:r>
            <a:endParaRPr lang="en-US" sz="2800">
              <a:latin typeface="+mj-lt"/>
            </a:endParaRPr>
          </a:p>
        </p:txBody>
      </p:sp>
      <p:sp>
        <p:nvSpPr>
          <p:cNvPr id="3" name="Rectangle 2">
            <a:hlinkClick r:id="rId3"/>
            <a:extLst>
              <a:ext uri="{FF2B5EF4-FFF2-40B4-BE49-F238E27FC236}">
                <a16:creationId xmlns:a16="http://schemas.microsoft.com/office/drawing/2014/main" id="{79C7FB99-6C00-472A-90AC-3E9E400B5895}"/>
              </a:ext>
            </a:extLst>
          </p:cNvPr>
          <p:cNvSpPr/>
          <p:nvPr/>
        </p:nvSpPr>
        <p:spPr>
          <a:xfrm>
            <a:off x="9640387" y="6521703"/>
            <a:ext cx="234260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/>
              <a:t>https://slidelizard.com</a:t>
            </a:r>
          </a:p>
        </p:txBody>
      </p:sp>
    </p:spTree>
    <p:extLst>
      <p:ext uri="{BB962C8B-B14F-4D97-AF65-F5344CB8AC3E}">
        <p14:creationId xmlns:p14="http://schemas.microsoft.com/office/powerpoint/2010/main" val="3182557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26ACE007-6DF2-46DB-B11B-69ED556308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739898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67619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C2F7003B-7CBC-4E5B-AF54-AC07A99802F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952546" y="749193"/>
            <a:ext cx="8286907" cy="517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46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dog swimming in a pool of water&#10;&#10;Description automatically generated">
            <a:extLst>
              <a:ext uri="{FF2B5EF4-FFF2-40B4-BE49-F238E27FC236}">
                <a16:creationId xmlns:a16="http://schemas.microsoft.com/office/drawing/2014/main" id="{8C0B6F5F-4629-43E1-B48C-2A843C9923F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80541" y="1773237"/>
            <a:ext cx="4607339" cy="3311525"/>
          </a:xfrm>
        </p:spPr>
      </p:pic>
      <p:pic>
        <p:nvPicPr>
          <p:cNvPr id="13" name="Picture 12" descr="A bird in a body of water&#10;&#10;Description automatically generated">
            <a:extLst>
              <a:ext uri="{FF2B5EF4-FFF2-40B4-BE49-F238E27FC236}">
                <a16:creationId xmlns:a16="http://schemas.microsoft.com/office/drawing/2014/main" id="{03AEFADC-5FD3-4598-8615-469E7F7860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461" b="8586"/>
          <a:stretch/>
        </p:blipFill>
        <p:spPr>
          <a:xfrm>
            <a:off x="6607870" y="1773237"/>
            <a:ext cx="3963192" cy="3311525"/>
          </a:xfrm>
          <a:prstGeom prst="rect">
            <a:avLst/>
          </a:prstGeom>
        </p:spPr>
      </p:pic>
      <p:sp>
        <p:nvSpPr>
          <p:cNvPr id="15" name="&quot;Not Allowed&quot; Symbol 14">
            <a:extLst>
              <a:ext uri="{FF2B5EF4-FFF2-40B4-BE49-F238E27FC236}">
                <a16:creationId xmlns:a16="http://schemas.microsoft.com/office/drawing/2014/main" id="{8DC0ACDF-3659-400D-B28E-8710153A0266}"/>
              </a:ext>
            </a:extLst>
          </p:cNvPr>
          <p:cNvSpPr/>
          <p:nvPr/>
        </p:nvSpPr>
        <p:spPr>
          <a:xfrm>
            <a:off x="2521766" y="4168220"/>
            <a:ext cx="1863634" cy="1863634"/>
          </a:xfrm>
          <a:prstGeom prst="noSmoking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Smiley Face 15">
            <a:extLst>
              <a:ext uri="{FF2B5EF4-FFF2-40B4-BE49-F238E27FC236}">
                <a16:creationId xmlns:a16="http://schemas.microsoft.com/office/drawing/2014/main" id="{A298ED71-62D8-466A-9444-9621E2BC362C}"/>
              </a:ext>
            </a:extLst>
          </p:cNvPr>
          <p:cNvSpPr/>
          <p:nvPr/>
        </p:nvSpPr>
        <p:spPr>
          <a:xfrm>
            <a:off x="7675974" y="4168220"/>
            <a:ext cx="1863634" cy="1833083"/>
          </a:xfrm>
          <a:prstGeom prst="smileyFac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50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Tier, Himmel, Wasser enthält.&#10;&#10;Automatisch generierte Beschreibung">
            <a:extLst>
              <a:ext uri="{FF2B5EF4-FFF2-40B4-BE49-F238E27FC236}">
                <a16:creationId xmlns:a16="http://schemas.microsoft.com/office/drawing/2014/main" id="{AA869A4D-A533-475C-A663-427FCB1ADA9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989163" y="1118904"/>
            <a:ext cx="8213673" cy="4620192"/>
          </a:xfrm>
        </p:spPr>
      </p:pic>
    </p:spTree>
    <p:extLst>
      <p:ext uri="{BB962C8B-B14F-4D97-AF65-F5344CB8AC3E}">
        <p14:creationId xmlns:p14="http://schemas.microsoft.com/office/powerpoint/2010/main" val="3811109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6ABBE649-A4A3-4BBE-8607-F1FE55AAEF0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t="20886"/>
          <a:stretch/>
        </p:blipFill>
        <p:spPr>
          <a:xfrm>
            <a:off x="1652481" y="924252"/>
            <a:ext cx="8887037" cy="500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880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079529A-92F3-4F56-807A-B166B51EE7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75" t="4887" r="6015" b="7447"/>
          <a:stretch/>
        </p:blipFill>
        <p:spPr>
          <a:xfrm>
            <a:off x="3583968" y="1424939"/>
            <a:ext cx="5024063" cy="400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3222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IZARD_POLLTEMPLATEID" val="5d35c4a69f4fe73a302bc360"/>
</p:tagLst>
</file>

<file path=ppt/theme/theme1.xml><?xml version="1.0" encoding="utf-8"?>
<a:theme xmlns:a="http://schemas.openxmlformats.org/drawingml/2006/main" name="Office">
  <a:themeElements>
    <a:clrScheme name="sea">
      <a:dk1>
        <a:srgbClr val="FFFFFF"/>
      </a:dk1>
      <a:lt1>
        <a:sysClr val="window" lastClr="FFFFFF"/>
      </a:lt1>
      <a:dk2>
        <a:srgbClr val="000000"/>
      </a:dk2>
      <a:lt2>
        <a:srgbClr val="BDD7EE"/>
      </a:lt2>
      <a:accent1>
        <a:srgbClr val="4472C4"/>
      </a:accent1>
      <a:accent2>
        <a:srgbClr val="FFC000"/>
      </a:accent2>
      <a:accent3>
        <a:srgbClr val="1600EA"/>
      </a:accent3>
      <a:accent4>
        <a:srgbClr val="E4D490"/>
      </a:accent4>
      <a:accent5>
        <a:srgbClr val="5B9BD5"/>
      </a:accent5>
      <a:accent6>
        <a:srgbClr val="D53369"/>
      </a:accent6>
      <a:hlink>
        <a:srgbClr val="0563C1"/>
      </a:hlink>
      <a:folHlink>
        <a:srgbClr val="6F3B55"/>
      </a:folHlink>
    </a:clrScheme>
    <a:fontScheme name="Benutzerdefiniert 1">
      <a:majorFont>
        <a:latin typeface="Lato Black"/>
        <a:ea typeface=""/>
        <a:cs typeface=""/>
      </a:majorFont>
      <a:minorFont>
        <a:latin typeface="Lato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BBC108DD-D7D2-4629-BCA6-B83DA5CBBC6D}" vid="{016355A6-8CF5-4D63-BE84-6E021BFA49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marine-biology-test-presentation</Template>
  <TotalTime>0</TotalTime>
  <Words>108</Words>
  <Application>Microsoft Office PowerPoint</Application>
  <PresentationFormat>Breitbild</PresentationFormat>
  <Paragraphs>28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Lato Black</vt:lpstr>
      <vt:lpstr>Lato </vt:lpstr>
      <vt:lpstr>Wingdings</vt:lpstr>
      <vt:lpstr>Office</vt:lpstr>
      <vt:lpstr>Die Welt der Delfine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PowerPoint-Karaoke</dc:title>
  <dc:creator>n012blmhb6@students.jku.at</dc:creator>
  <cp:lastModifiedBy>ynrzhyg9n0@students.jku.at</cp:lastModifiedBy>
  <cp:revision>30</cp:revision>
  <dcterms:created xsi:type="dcterms:W3CDTF">2019-05-03T19:07:52Z</dcterms:created>
  <dcterms:modified xsi:type="dcterms:W3CDTF">2021-02-17T08:43:45Z</dcterms:modified>
</cp:coreProperties>
</file>

<file path=docProps/thumbnail.jpeg>
</file>